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11A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D927-832D-42CF-8A13-22B8059CF6F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DFF18-2959-48D9-AC3B-0BF9F3024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630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D927-832D-42CF-8A13-22B8059CF6F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DFF18-2959-48D9-AC3B-0BF9F3024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787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D927-832D-42CF-8A13-22B8059CF6F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DFF18-2959-48D9-AC3B-0BF9F3024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992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D927-832D-42CF-8A13-22B8059CF6F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DFF18-2959-48D9-AC3B-0BF9F3024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948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D927-832D-42CF-8A13-22B8059CF6F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DFF18-2959-48D9-AC3B-0BF9F3024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651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D927-832D-42CF-8A13-22B8059CF6F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DFF18-2959-48D9-AC3B-0BF9F3024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998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D927-832D-42CF-8A13-22B8059CF6F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DFF18-2959-48D9-AC3B-0BF9F3024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443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D927-832D-42CF-8A13-22B8059CF6F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DFF18-2959-48D9-AC3B-0BF9F3024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84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D927-832D-42CF-8A13-22B8059CF6F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DFF18-2959-48D9-AC3B-0BF9F3024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906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D927-832D-42CF-8A13-22B8059CF6F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DFF18-2959-48D9-AC3B-0BF9F3024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563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D927-832D-42CF-8A13-22B8059CF6F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DFF18-2959-48D9-AC3B-0BF9F3024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994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D927-832D-42CF-8A13-22B8059CF6F9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DFF18-2959-48D9-AC3B-0BF9F3024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820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49782" y="1344166"/>
            <a:ext cx="4716780" cy="713898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11AB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МАОУ «Лицей №21»</a:t>
            </a:r>
            <a:endParaRPr lang="ru-RU" dirty="0">
              <a:solidFill>
                <a:srgbClr val="11AB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1030" name="Picture 6" descr="https://sun1-26.userapi.com/s/v1/if1/H5Zo90_2A2rqcuFQWSAjHXQgHKw0a6GiHyzqHi0xDFFecyWHPVDHh23HHxJNPqP2eMFALVNp.jpg?size=383x383&amp;quality=96&amp;crop=54,54,383,383&amp;ava=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185" r="8150" b="56285"/>
          <a:stretch/>
        </p:blipFill>
        <p:spPr bwMode="auto">
          <a:xfrm>
            <a:off x="7726680" y="411479"/>
            <a:ext cx="4096512" cy="196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22" y="548640"/>
            <a:ext cx="242316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391898" y="3639312"/>
            <a:ext cx="9565662" cy="193899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0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Приготовление завтрака</a:t>
            </a:r>
            <a:endParaRPr lang="ru-RU" sz="6000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003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49782" y="1344166"/>
            <a:ext cx="4716780" cy="713898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11AB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МАОУ «Лицей №21»</a:t>
            </a:r>
            <a:endParaRPr lang="ru-RU" dirty="0">
              <a:solidFill>
                <a:srgbClr val="11AB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1030" name="Picture 6" descr="https://sun1-26.userapi.com/s/v1/if1/H5Zo90_2A2rqcuFQWSAjHXQgHKw0a6GiHyzqHi0xDFFecyWHPVDHh23HHxJNPqP2eMFALVNp.jpg?size=383x383&amp;quality=96&amp;crop=54,54,383,383&amp;ava=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185" r="8150" b="56285"/>
          <a:stretch/>
        </p:blipFill>
        <p:spPr bwMode="auto">
          <a:xfrm>
            <a:off x="7726680" y="411479"/>
            <a:ext cx="4096512" cy="196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22" y="548640"/>
            <a:ext cx="242316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391898" y="3639312"/>
            <a:ext cx="9565662" cy="1015663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0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Приятного аппетита</a:t>
            </a:r>
            <a:endParaRPr lang="ru-RU" sz="6000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28425" y="5913057"/>
            <a:ext cx="5934456" cy="646331"/>
          </a:xfrm>
          <a:prstGeom prst="rect">
            <a:avLst/>
          </a:prstGeom>
          <a:noFill/>
          <a:ln>
            <a:solidFill>
              <a:srgbClr val="00B050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Шеф-повар</a:t>
            </a:r>
          </a:p>
          <a:p>
            <a:pPr algn="ctr"/>
            <a:r>
              <a:rPr lang="ru-RU" i="1" dirty="0" smtClean="0">
                <a:solidFill>
                  <a:srgbClr val="008000"/>
                </a:solidFill>
                <a:latin typeface="Bookman Old Style" panose="02050604050505020204" pitchFamily="18" charset="0"/>
              </a:rPr>
              <a:t>Фархутдинова Мария Юрьевна</a:t>
            </a:r>
            <a:endParaRPr lang="ru-RU" i="1" dirty="0">
              <a:solidFill>
                <a:srgbClr val="008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282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715768"/>
            <a:ext cx="4581698" cy="3552027"/>
          </a:xfrm>
          <a:ln>
            <a:solidFill>
              <a:srgbClr val="FFC000"/>
            </a:solidFill>
            <a:prstDash val="lgDashDot"/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i="1" u="sng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Подготовка риса</a:t>
            </a:r>
          </a:p>
          <a:p>
            <a:pPr marL="0" indent="0" algn="ctr">
              <a:buNone/>
            </a:pPr>
            <a:endParaRPr lang="ru-RU" i="1" dirty="0" smtClean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Промойте </a:t>
            </a:r>
            <a:r>
              <a:rPr lang="ru-RU" i="1" dirty="0">
                <a:solidFill>
                  <a:srgbClr val="00B050"/>
                </a:solidFill>
                <a:latin typeface="Bookman Old Style" panose="02050604050505020204" pitchFamily="18" charset="0"/>
              </a:rPr>
              <a:t>рис несколько раз до прозрачной воды. </a:t>
            </a:r>
            <a:r>
              <a:rPr lang="ru-RU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/>
            </a:r>
            <a:br>
              <a:rPr lang="ru-RU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</a:br>
            <a:r>
              <a:rPr lang="ru-RU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Это </a:t>
            </a:r>
            <a:r>
              <a:rPr lang="ru-RU" i="1" dirty="0">
                <a:solidFill>
                  <a:srgbClr val="00B050"/>
                </a:solidFill>
                <a:latin typeface="Bookman Old Style" panose="02050604050505020204" pitchFamily="18" charset="0"/>
              </a:rPr>
              <a:t>поможет убрать лишний крахмал и сделает кашу менее </a:t>
            </a:r>
            <a:r>
              <a:rPr lang="ru-RU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клейкой.</a:t>
            </a:r>
            <a:endParaRPr lang="ru-RU" i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0" y="420624"/>
            <a:ext cx="24231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 descr="https://sun1-26.userapi.com/s/v1/if1/H5Zo90_2A2rqcuFQWSAjHXQgHKw0a6GiHyzqHi0xDFFecyWHPVDHh23HHxJNPqP2eMFALVNp.jpg?size=383x383&amp;quality=96&amp;crop=54,54,383,383&amp;ava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185" r="8150" b="56285"/>
          <a:stretch/>
        </p:blipFill>
        <p:spPr bwMode="auto">
          <a:xfrm>
            <a:off x="7754112" y="192024"/>
            <a:ext cx="4096512" cy="196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95602" y="574839"/>
            <a:ext cx="3527574" cy="120032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Молочная </a:t>
            </a:r>
          </a:p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рисовая каша</a:t>
            </a:r>
            <a:endParaRPr lang="ru-RU" sz="3600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" r="25081"/>
          <a:stretch/>
        </p:blipFill>
        <p:spPr>
          <a:xfrm>
            <a:off x="6484620" y="2608115"/>
            <a:ext cx="4763465" cy="354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12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34328" y="2496310"/>
            <a:ext cx="4581698" cy="3771485"/>
          </a:xfrm>
          <a:ln>
            <a:solidFill>
              <a:srgbClr val="FFC000"/>
            </a:solidFill>
            <a:prstDash val="lgDashDot"/>
          </a:ln>
        </p:spPr>
        <p:txBody>
          <a:bodyPr/>
          <a:lstStyle/>
          <a:p>
            <a:pPr marL="0" indent="0" algn="ctr">
              <a:buNone/>
            </a:pPr>
            <a:r>
              <a:rPr lang="ru-RU" b="1" i="1" u="sng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Заливка водой</a:t>
            </a:r>
          </a:p>
          <a:p>
            <a:pPr marL="0" indent="0" algn="ctr">
              <a:buNone/>
            </a:pPr>
            <a:endParaRPr lang="ru-RU" i="1" dirty="0" smtClean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В кастрюлю с толстым дном налейте воду и выложите промытый рис.</a:t>
            </a:r>
            <a:endParaRPr lang="ru-RU" i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0" y="420624"/>
            <a:ext cx="24231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 descr="https://sun1-26.userapi.com/s/v1/if1/H5Zo90_2A2rqcuFQWSAjHXQgHKw0a6GiHyzqHi0xDFFecyWHPVDHh23HHxJNPqP2eMFALVNp.jpg?size=383x383&amp;quality=96&amp;crop=54,54,383,383&amp;ava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185" r="8150" b="56285"/>
          <a:stretch/>
        </p:blipFill>
        <p:spPr bwMode="auto">
          <a:xfrm>
            <a:off x="7754112" y="192024"/>
            <a:ext cx="4096512" cy="196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95602" y="574839"/>
            <a:ext cx="3527574" cy="120032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Молочная </a:t>
            </a:r>
          </a:p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рисовая каша</a:t>
            </a:r>
            <a:endParaRPr lang="ru-RU" sz="3600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6" t="11470" r="22481"/>
          <a:stretch/>
        </p:blipFill>
        <p:spPr>
          <a:xfrm>
            <a:off x="1069848" y="2630887"/>
            <a:ext cx="4454447" cy="350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53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715768"/>
            <a:ext cx="4581698" cy="3552027"/>
          </a:xfrm>
          <a:ln>
            <a:solidFill>
              <a:srgbClr val="FFC000"/>
            </a:solidFill>
            <a:prstDash val="lgDashDot"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u="sng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Добавление соли и сахара</a:t>
            </a:r>
          </a:p>
          <a:p>
            <a:pPr marL="0" indent="0" algn="ctr">
              <a:buNone/>
            </a:pPr>
            <a:endParaRPr lang="ru-RU" b="1" i="1" u="sng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Добавьте соль, сахар.</a:t>
            </a:r>
            <a:endParaRPr lang="ru-RU" i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0" y="420624"/>
            <a:ext cx="24231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 descr="https://sun1-26.userapi.com/s/v1/if1/H5Zo90_2A2rqcuFQWSAjHXQgHKw0a6GiHyzqHi0xDFFecyWHPVDHh23HHxJNPqP2eMFALVNp.jpg?size=383x383&amp;quality=96&amp;crop=54,54,383,383&amp;ava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185" r="8150" b="56285"/>
          <a:stretch/>
        </p:blipFill>
        <p:spPr bwMode="auto">
          <a:xfrm>
            <a:off x="7754112" y="192024"/>
            <a:ext cx="4096512" cy="196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95602" y="574839"/>
            <a:ext cx="3527574" cy="120032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Молочная </a:t>
            </a:r>
          </a:p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рисовая каша</a:t>
            </a:r>
            <a:endParaRPr lang="ru-RU" sz="3600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8" t="1313" r="31014"/>
          <a:stretch/>
        </p:blipFill>
        <p:spPr>
          <a:xfrm>
            <a:off x="7022593" y="2779776"/>
            <a:ext cx="3379938" cy="311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284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8608" y="2651760"/>
            <a:ext cx="4581698" cy="3552027"/>
          </a:xfrm>
          <a:ln>
            <a:solidFill>
              <a:srgbClr val="FFC000"/>
            </a:solidFill>
            <a:prstDash val="lgDashDot"/>
          </a:ln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i="1" u="sng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Добавление молока</a:t>
            </a:r>
          </a:p>
          <a:p>
            <a:pPr marL="0" indent="0" algn="ctr">
              <a:buNone/>
            </a:pPr>
            <a:endParaRPr lang="ru-RU" b="1" i="1" u="sng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Когда вода почти выпарилась, добавьте молоко. Доведите смесь до кипения, уменьшите огонь до минимума и варите кашу ещё примерно 15–20 минут, периодически помешивая, чтобы она не пригорела.</a:t>
            </a:r>
            <a:endParaRPr lang="ru-RU" i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0" y="420624"/>
            <a:ext cx="24231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 descr="https://sun1-26.userapi.com/s/v1/if1/H5Zo90_2A2rqcuFQWSAjHXQgHKw0a6GiHyzqHi0xDFFecyWHPVDHh23HHxJNPqP2eMFALVNp.jpg?size=383x383&amp;quality=96&amp;crop=54,54,383,383&amp;ava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185" r="8150" b="56285"/>
          <a:stretch/>
        </p:blipFill>
        <p:spPr bwMode="auto">
          <a:xfrm>
            <a:off x="7754112" y="192024"/>
            <a:ext cx="4096512" cy="196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95602" y="574839"/>
            <a:ext cx="3527574" cy="120032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Молочная </a:t>
            </a:r>
          </a:p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рисовая каша</a:t>
            </a:r>
            <a:endParaRPr lang="ru-RU" sz="3600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0" r="22197"/>
          <a:stretch/>
        </p:blipFill>
        <p:spPr>
          <a:xfrm>
            <a:off x="1725168" y="2726989"/>
            <a:ext cx="4010967" cy="340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301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34328" y="2496310"/>
            <a:ext cx="4581698" cy="3771485"/>
          </a:xfrm>
          <a:ln>
            <a:solidFill>
              <a:srgbClr val="FFC000"/>
            </a:solidFill>
            <a:prstDash val="lgDashDot"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u="sng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Завершающий этап</a:t>
            </a:r>
          </a:p>
          <a:p>
            <a:pPr marL="0" indent="0" algn="ctr">
              <a:buNone/>
            </a:pPr>
            <a:endParaRPr lang="ru-RU" i="1" dirty="0" smtClean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Когда каша станет густой и рис будет мягким, снимите её с огня.</a:t>
            </a:r>
            <a:endParaRPr lang="ru-RU" i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0" y="420624"/>
            <a:ext cx="24231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 descr="https://sun1-26.userapi.com/s/v1/if1/H5Zo90_2A2rqcuFQWSAjHXQgHKw0a6GiHyzqHi0xDFFecyWHPVDHh23HHxJNPqP2eMFALVNp.jpg?size=383x383&amp;quality=96&amp;crop=54,54,383,383&amp;ava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185" r="8150" b="56285"/>
          <a:stretch/>
        </p:blipFill>
        <p:spPr bwMode="auto">
          <a:xfrm>
            <a:off x="7754112" y="192024"/>
            <a:ext cx="4096512" cy="196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95602" y="574839"/>
            <a:ext cx="3527574" cy="120032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Молочная </a:t>
            </a:r>
          </a:p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рисовая каша</a:t>
            </a:r>
            <a:endParaRPr lang="ru-RU" sz="3600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104" y="2414014"/>
            <a:ext cx="3623690" cy="402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79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715768"/>
            <a:ext cx="4581698" cy="3552027"/>
          </a:xfrm>
          <a:ln>
            <a:solidFill>
              <a:srgbClr val="FFC000"/>
            </a:solidFill>
            <a:prstDash val="lgDashDot"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u="sng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Добавление масла</a:t>
            </a:r>
          </a:p>
          <a:p>
            <a:pPr marL="0" indent="0" algn="ctr">
              <a:buNone/>
            </a:pPr>
            <a:endParaRPr lang="ru-RU" b="1" i="1" u="sng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Добавьте сливочное масло и хорошо перемешайте. Накройте крышкой и дайте настояться</a:t>
            </a:r>
            <a:endParaRPr lang="ru-RU" i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0" y="420624"/>
            <a:ext cx="24231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 descr="https://sun1-26.userapi.com/s/v1/if1/H5Zo90_2A2rqcuFQWSAjHXQgHKw0a6GiHyzqHi0xDFFecyWHPVDHh23HHxJNPqP2eMFALVNp.jpg?size=383x383&amp;quality=96&amp;crop=54,54,383,383&amp;ava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185" r="8150" b="56285"/>
          <a:stretch/>
        </p:blipFill>
        <p:spPr bwMode="auto">
          <a:xfrm>
            <a:off x="7754112" y="192024"/>
            <a:ext cx="4096512" cy="196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95602" y="574839"/>
            <a:ext cx="3527574" cy="120032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Молочная </a:t>
            </a:r>
          </a:p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рисовая каша</a:t>
            </a:r>
            <a:endParaRPr lang="ru-RU" sz="3600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686" y="2642616"/>
            <a:ext cx="4938842" cy="348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875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3784" y="3172967"/>
            <a:ext cx="4721352" cy="2231137"/>
          </a:xfrm>
          <a:ln>
            <a:solidFill>
              <a:srgbClr val="FFC000"/>
            </a:solidFill>
            <a:prstDash val="lgDashDot"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i="1" dirty="0" smtClean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Хорошо </a:t>
            </a:r>
            <a:br>
              <a:rPr lang="ru-RU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</a:br>
            <a:r>
              <a:rPr lang="ru-RU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перемешайте кашу</a:t>
            </a:r>
            <a:endParaRPr lang="ru-RU" i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0" y="420624"/>
            <a:ext cx="24231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 descr="https://sun1-26.userapi.com/s/v1/if1/H5Zo90_2A2rqcuFQWSAjHXQgHKw0a6GiHyzqHi0xDFFecyWHPVDHh23HHxJNPqP2eMFALVNp.jpg?size=383x383&amp;quality=96&amp;crop=54,54,383,383&amp;ava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185" r="8150" b="56285"/>
          <a:stretch/>
        </p:blipFill>
        <p:spPr bwMode="auto">
          <a:xfrm>
            <a:off x="7754112" y="192024"/>
            <a:ext cx="4096512" cy="196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95602" y="574839"/>
            <a:ext cx="3527574" cy="120032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Молочная </a:t>
            </a:r>
          </a:p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рисовая каша</a:t>
            </a:r>
            <a:endParaRPr lang="ru-RU" sz="3600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523" y="2838450"/>
            <a:ext cx="4579586" cy="313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39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1774" y="3310127"/>
            <a:ext cx="4867656" cy="2304290"/>
          </a:xfrm>
          <a:ln>
            <a:solidFill>
              <a:srgbClr val="FFC000"/>
            </a:solidFill>
            <a:prstDash val="lgDashDot"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u="sng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Подача</a:t>
            </a:r>
          </a:p>
          <a:p>
            <a:pPr marL="0" indent="0" algn="ctr">
              <a:buNone/>
            </a:pPr>
            <a:endParaRPr lang="ru-RU" b="1" i="1" u="sng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Подавайте кашу горячей!</a:t>
            </a:r>
            <a:endParaRPr lang="ru-RU" i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0" y="420624"/>
            <a:ext cx="24231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 descr="https://sun1-26.userapi.com/s/v1/if1/H5Zo90_2A2rqcuFQWSAjHXQgHKw0a6GiHyzqHi0xDFFecyWHPVDHh23HHxJNPqP2eMFALVNp.jpg?size=383x383&amp;quality=96&amp;crop=54,54,383,383&amp;ava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4185" r="8150" b="56285"/>
          <a:stretch/>
        </p:blipFill>
        <p:spPr bwMode="auto">
          <a:xfrm>
            <a:off x="7754112" y="192024"/>
            <a:ext cx="4096512" cy="196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95602" y="574839"/>
            <a:ext cx="3527574" cy="120032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Молочная </a:t>
            </a:r>
          </a:p>
          <a:p>
            <a:pPr algn="ctr"/>
            <a:r>
              <a:rPr lang="ru-RU" sz="3600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рисовая каша</a:t>
            </a:r>
            <a:endParaRPr lang="ru-RU" sz="3600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289" y="3150042"/>
            <a:ext cx="3380423" cy="268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582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148</Words>
  <Application>Microsoft Office PowerPoint</Application>
  <PresentationFormat>Широкоэкранный</PresentationFormat>
  <Paragraphs>45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Bookman Old Style</vt:lpstr>
      <vt:lpstr>Calibri</vt:lpstr>
      <vt:lpstr>Calibri Light</vt:lpstr>
      <vt:lpstr>Тема Office</vt:lpstr>
      <vt:lpstr>МАОУ «Лицей №21»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МАОУ «Лицей №21»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7</cp:revision>
  <dcterms:created xsi:type="dcterms:W3CDTF">2025-04-14T04:49:29Z</dcterms:created>
  <dcterms:modified xsi:type="dcterms:W3CDTF">2025-04-14T06:06:09Z</dcterms:modified>
</cp:coreProperties>
</file>